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1315" r:id="rId2"/>
    <p:sldId id="1316" r:id="rId3"/>
    <p:sldId id="1319" r:id="rId4"/>
    <p:sldId id="1320" r:id="rId5"/>
    <p:sldId id="1321" r:id="rId6"/>
    <p:sldId id="1322" r:id="rId7"/>
    <p:sldId id="1324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51" userDrawn="1">
          <p15:clr>
            <a:srgbClr val="A4A3A4"/>
          </p15:clr>
        </p15:guide>
        <p15:guide id="2" pos="6380" userDrawn="1">
          <p15:clr>
            <a:srgbClr val="A4A3A4"/>
          </p15:clr>
        </p15:guide>
        <p15:guide id="3" pos="1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DFF"/>
    <a:srgbClr val="0053FF"/>
    <a:srgbClr val="2ABEFF"/>
    <a:srgbClr val="00FF27"/>
    <a:srgbClr val="0066FF"/>
    <a:srgbClr val="893FC7"/>
    <a:srgbClr val="A74DED"/>
    <a:srgbClr val="0A0A0B"/>
    <a:srgbClr val="000A2A"/>
    <a:srgbClr val="171B1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7580"/>
    <p:restoredTop sz="94592"/>
  </p:normalViewPr>
  <p:slideViewPr>
    <p:cSldViewPr snapToGrid="0" snapToObjects="1">
      <p:cViewPr>
        <p:scale>
          <a:sx n="84" d="100"/>
          <a:sy n="84" d="100"/>
        </p:scale>
        <p:origin x="-965" y="-34"/>
      </p:cViewPr>
      <p:guideLst>
        <p:guide orient="horz" pos="2251"/>
        <p:guide pos="6380"/>
        <p:guide pos="1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3592" y="2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xmlns="" id="{D937FF9E-5A19-4949-B7E4-D3969C017D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297A3B5D-C24D-214E-B70E-6AF14F274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CD920-8712-C043-8AB7-7D862EBEBC17}" type="datetimeFigureOut">
              <a:rPr lang="es-ES" smtClean="0">
                <a:latin typeface="Arial" panose="020B0604020202020204" pitchFamily="34" charset="0"/>
              </a:rPr>
              <a:pPr/>
              <a:t>23/08/2023</a:t>
            </a:fld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6124E4BB-B969-3F44-956F-496805830F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069AFD4-CD22-DA44-A13C-64AFF46E3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A319B-FE4D-2245-B436-34C602501310}" type="slidenum">
              <a:rPr lang="es-ES" smtClean="0">
                <a:latin typeface="Arial" panose="020B0604020202020204" pitchFamily="34" charset="0"/>
              </a:rPr>
              <a:pPr/>
              <a:t>‹#›</a:t>
            </a:fld>
            <a:endParaRPr lang="es-E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61398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6A410180-DAFB-F648-A380-462CA691A87D}" type="datetimeFigureOut">
              <a:rPr lang="es-ES" smtClean="0"/>
              <a:pPr/>
              <a:t>23/08/2023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22DBF0A2-1897-E346-A078-3D31F19977A5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2943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33141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4097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651995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8424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591D92F6-AEBE-574C-8053-B9BADAC2FAB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64808" y="2461069"/>
            <a:ext cx="4939792" cy="3819525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69082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xmlns="" id="{7A2A5406-EC82-DC4F-853D-71DCD4AF9E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4"/>
                </a:solidFill>
              </a:defRPr>
            </a:lvl1pPr>
          </a:lstStyle>
          <a:p>
            <a:r>
              <a:rPr lang="es-ES" dirty="0"/>
              <a:t>Place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562443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2">
            <a:extLst>
              <a:ext uri="{FF2B5EF4-FFF2-40B4-BE49-F238E27FC236}">
                <a16:creationId xmlns:a16="http://schemas.microsoft.com/office/drawing/2014/main" xmlns="" id="{8F2B322E-4A73-EB47-BCD5-2769E1305A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48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xmlns="" id="{DA9344F7-E7FB-BD40-A6F1-FF25B65A5D7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0672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xmlns="" id="{FB756620-A34A-574C-9746-A21BAD3094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472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58539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30E99D14-CA0C-E94E-AF4C-38E1FA1171F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38952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0" name="Marcador de posición de imagen 2">
            <a:extLst>
              <a:ext uri="{FF2B5EF4-FFF2-40B4-BE49-F238E27FC236}">
                <a16:creationId xmlns:a16="http://schemas.microsoft.com/office/drawing/2014/main" xmlns="" id="{23C41441-464C-7743-9AE6-BB23AAD494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03546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xmlns="" id="{5E265C34-E6FA-384C-934D-7BDE8F5633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196124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84860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F6D2FFB4-F76E-C948-9645-665A7D30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81378603-C01C-CD43-AA10-B9EF3E14F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BC51000-7A3C-9746-9222-72B5D4A7D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88C5F0E4-2082-3B46-938F-26731EC97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C3B63BD0-FF31-D14A-8DA6-A3870F9A1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0A4DE-BA40-5048-A1FF-90262E11F867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92854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60" r:id="rId3"/>
    <p:sldLayoutId id="2147483655" r:id="rId4"/>
    <p:sldLayoutId id="2147483661" r:id="rId5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ángulo 35">
            <a:extLst>
              <a:ext uri="{FF2B5EF4-FFF2-40B4-BE49-F238E27FC236}">
                <a16:creationId xmlns:a16="http://schemas.microsoft.com/office/drawing/2014/main" xmlns="" id="{F6C7DEE8-6C99-AD47-8933-562BB0D8EC1F}"/>
              </a:ext>
            </a:extLst>
          </p:cNvPr>
          <p:cNvSpPr/>
          <p:nvPr/>
        </p:nvSpPr>
        <p:spPr>
          <a:xfrm>
            <a:off x="-50579" y="-1"/>
            <a:ext cx="12242580" cy="5009323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xmlns="" id="{7DB55D40-B05B-3145-8441-28329D48320A}"/>
              </a:ext>
            </a:extLst>
          </p:cNvPr>
          <p:cNvSpPr/>
          <p:nvPr/>
        </p:nvSpPr>
        <p:spPr>
          <a:xfrm flipH="1">
            <a:off x="-4193" y="-6628"/>
            <a:ext cx="10976991" cy="6864628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Connection - 113364" descr="Connection - 113364">
            <a:hlinkClick r:id="" action="ppaction://media"/>
            <a:extLst>
              <a:ext uri="{FF2B5EF4-FFF2-40B4-BE49-F238E27FC236}">
                <a16:creationId xmlns:a16="http://schemas.microsoft.com/office/drawing/2014/main" xmlns="" id="{6C26848F-ADEA-3248-BA49-216D177040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t="29522" b="43521"/>
          <a:stretch/>
        </p:blipFill>
        <p:spPr>
          <a:xfrm>
            <a:off x="4763" y="5009322"/>
            <a:ext cx="12187237" cy="184867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xmlns="" id="{B36CCB8D-AF6F-A048-B3BE-159BFF5C5303}"/>
              </a:ext>
            </a:extLst>
          </p:cNvPr>
          <p:cNvSpPr txBox="1"/>
          <p:nvPr/>
        </p:nvSpPr>
        <p:spPr>
          <a:xfrm>
            <a:off x="4066468" y="1220298"/>
            <a:ext cx="4059059" cy="27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900" b="1" spc="600" dirty="0">
                <a:solidFill>
                  <a:schemeClr val="bg1"/>
                </a:solidFill>
              </a:rPr>
              <a:t>MADE BY SLIDECORE</a:t>
            </a:r>
          </a:p>
        </p:txBody>
      </p:sp>
      <p:sp>
        <p:nvSpPr>
          <p:cNvPr id="42" name="Rectángulo redondeado 41">
            <a:extLst>
              <a:ext uri="{FF2B5EF4-FFF2-40B4-BE49-F238E27FC236}">
                <a16:creationId xmlns:a16="http://schemas.microsoft.com/office/drawing/2014/main" xmlns="" id="{CF6F7D59-148E-6D4F-9402-0987051E0970}"/>
              </a:ext>
            </a:extLst>
          </p:cNvPr>
          <p:cNvSpPr/>
          <p:nvPr/>
        </p:nvSpPr>
        <p:spPr>
          <a:xfrm>
            <a:off x="4710934" y="3778248"/>
            <a:ext cx="2770131" cy="717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rgbClr val="00B0F0"/>
              </a:gs>
              <a:gs pos="68000">
                <a:srgbClr val="547FEF"/>
              </a:gs>
              <a:gs pos="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2400" b="1" spc="600" dirty="0"/>
              <a:t>  START </a:t>
            </a:r>
          </a:p>
        </p:txBody>
      </p:sp>
      <p:grpSp>
        <p:nvGrpSpPr>
          <p:cNvPr id="66" name="Grupo 65">
            <a:extLst>
              <a:ext uri="{FF2B5EF4-FFF2-40B4-BE49-F238E27FC236}">
                <a16:creationId xmlns:a16="http://schemas.microsoft.com/office/drawing/2014/main" xmlns="" id="{949704F7-8BE1-234B-8FC3-2D618E1A1A29}"/>
              </a:ext>
            </a:extLst>
          </p:cNvPr>
          <p:cNvGrpSpPr/>
          <p:nvPr/>
        </p:nvGrpSpPr>
        <p:grpSpPr>
          <a:xfrm>
            <a:off x="13745664" y="2310975"/>
            <a:ext cx="1916456" cy="518111"/>
            <a:chOff x="6398205" y="1792864"/>
            <a:chExt cx="1916456" cy="518111"/>
          </a:xfrm>
        </p:grpSpPr>
        <p:sp>
          <p:nvSpPr>
            <p:cNvPr id="43" name="Rectángulo redondeado 42">
              <a:extLst>
                <a:ext uri="{FF2B5EF4-FFF2-40B4-BE49-F238E27FC236}">
                  <a16:creationId xmlns:a16="http://schemas.microsoft.com/office/drawing/2014/main" xmlns="" id="{A4D0E466-4FC3-2640-95A9-C8A0B97468C6}"/>
                </a:ext>
              </a:extLst>
            </p:cNvPr>
            <p:cNvSpPr/>
            <p:nvPr/>
          </p:nvSpPr>
          <p:spPr>
            <a:xfrm>
              <a:off x="6398205" y="1792864"/>
              <a:ext cx="1916456" cy="518111"/>
            </a:xfrm>
            <a:prstGeom prst="roundRect">
              <a:avLst/>
            </a:prstGeom>
            <a:gradFill flip="none" rotWithShape="1">
              <a:gsLst>
                <a:gs pos="99000">
                  <a:srgbClr val="00B0F0"/>
                </a:gs>
                <a:gs pos="68000">
                  <a:srgbClr val="547FEF"/>
                </a:gs>
                <a:gs pos="0">
                  <a:srgbClr val="A74DED"/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600" b="1" dirty="0"/>
                <a:t>  Google Play</a:t>
              </a:r>
            </a:p>
          </p:txBody>
        </p:sp>
        <p:grpSp>
          <p:nvGrpSpPr>
            <p:cNvPr id="61" name="Google Shape;112;p1">
              <a:extLst>
                <a:ext uri="{FF2B5EF4-FFF2-40B4-BE49-F238E27FC236}">
                  <a16:creationId xmlns:a16="http://schemas.microsoft.com/office/drawing/2014/main" xmlns="" id="{E73236B7-1127-504E-A9F3-D8594D772B48}"/>
                </a:ext>
              </a:extLst>
            </p:cNvPr>
            <p:cNvGrpSpPr/>
            <p:nvPr/>
          </p:nvGrpSpPr>
          <p:grpSpPr>
            <a:xfrm>
              <a:off x="7941888" y="1947609"/>
              <a:ext cx="195246" cy="208619"/>
              <a:chOff x="3810126" y="990603"/>
              <a:chExt cx="4563320" cy="4875854"/>
            </a:xfrm>
            <a:solidFill>
              <a:schemeClr val="bg1"/>
            </a:solidFill>
          </p:grpSpPr>
          <p:sp>
            <p:nvSpPr>
              <p:cNvPr id="62" name="Google Shape;113;p1">
                <a:extLst>
                  <a:ext uri="{FF2B5EF4-FFF2-40B4-BE49-F238E27FC236}">
                    <a16:creationId xmlns:a16="http://schemas.microsoft.com/office/drawing/2014/main" xmlns="" id="{B88AD421-A6B1-CE4A-BF23-E6701D784C1C}"/>
                  </a:ext>
                </a:extLst>
              </p:cNvPr>
              <p:cNvSpPr/>
              <p:nvPr/>
            </p:nvSpPr>
            <p:spPr>
              <a:xfrm>
                <a:off x="4117677" y="990603"/>
                <a:ext cx="2962275" cy="2124075"/>
              </a:xfrm>
              <a:custGeom>
                <a:avLst/>
                <a:gdLst/>
                <a:ahLst/>
                <a:cxnLst/>
                <a:rect l="l" t="t" r="r" b="b"/>
                <a:pathLst>
                  <a:path w="2962275" h="2124075" extrusionOk="0">
                    <a:moveTo>
                      <a:pt x="604418" y="77998"/>
                    </a:moveTo>
                    <a:cubicBezTo>
                      <a:pt x="413614" y="-27463"/>
                      <a:pt x="189586" y="-25025"/>
                      <a:pt x="0" y="79522"/>
                    </a:cubicBezTo>
                    <a:lnTo>
                      <a:pt x="2221992" y="2129302"/>
                    </a:lnTo>
                    <a:lnTo>
                      <a:pt x="2968447" y="1382847"/>
                    </a:lnTo>
                    <a:lnTo>
                      <a:pt x="604418" y="779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14;p1">
                <a:extLst>
                  <a:ext uri="{FF2B5EF4-FFF2-40B4-BE49-F238E27FC236}">
                    <a16:creationId xmlns:a16="http://schemas.microsoft.com/office/drawing/2014/main" xmlns="" id="{959CCFA2-E796-E94A-9957-627AFB8B8CCE}"/>
                  </a:ext>
                </a:extLst>
              </p:cNvPr>
              <p:cNvSpPr/>
              <p:nvPr/>
            </p:nvSpPr>
            <p:spPr>
              <a:xfrm>
                <a:off x="3810126" y="1495696"/>
                <a:ext cx="2305056" cy="4286247"/>
              </a:xfrm>
              <a:custGeom>
                <a:avLst/>
                <a:gdLst/>
                <a:ahLst/>
                <a:cxnLst/>
                <a:rect l="l" t="t" r="r" b="b"/>
                <a:pathLst>
                  <a:path w="2305050" h="4286250" extrusionOk="0">
                    <a:moveTo>
                      <a:pt x="85344" y="0"/>
                    </a:moveTo>
                    <a:cubicBezTo>
                      <a:pt x="31090" y="88697"/>
                      <a:pt x="0" y="190195"/>
                      <a:pt x="0" y="297790"/>
                    </a:cubicBezTo>
                    <a:lnTo>
                      <a:pt x="0" y="3999890"/>
                    </a:lnTo>
                    <a:cubicBezTo>
                      <a:pt x="0" y="4104132"/>
                      <a:pt x="28346" y="4203497"/>
                      <a:pt x="79553" y="4290365"/>
                    </a:cubicBezTo>
                    <a:lnTo>
                      <a:pt x="2314042" y="2055876"/>
                    </a:lnTo>
                    <a:lnTo>
                      <a:pt x="853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15;p1">
                <a:extLst>
                  <a:ext uri="{FF2B5EF4-FFF2-40B4-BE49-F238E27FC236}">
                    <a16:creationId xmlns:a16="http://schemas.microsoft.com/office/drawing/2014/main" xmlns="" id="{B16A900C-D055-AC44-9606-98E86B6D7C59}"/>
                  </a:ext>
                </a:extLst>
              </p:cNvPr>
              <p:cNvSpPr/>
              <p:nvPr/>
            </p:nvSpPr>
            <p:spPr>
              <a:xfrm>
                <a:off x="6563696" y="2526763"/>
                <a:ext cx="1809750" cy="1695450"/>
              </a:xfrm>
              <a:custGeom>
                <a:avLst/>
                <a:gdLst/>
                <a:ahLst/>
                <a:cxnLst/>
                <a:rect l="l" t="t" r="r" b="b"/>
                <a:pathLst>
                  <a:path w="1809750" h="1695450" extrusionOk="0">
                    <a:moveTo>
                      <a:pt x="1512113" y="392887"/>
                    </a:moveTo>
                    <a:lnTo>
                      <a:pt x="800100" y="0"/>
                    </a:lnTo>
                    <a:lnTo>
                      <a:pt x="0" y="799795"/>
                    </a:lnTo>
                    <a:lnTo>
                      <a:pt x="980542" y="1704137"/>
                    </a:lnTo>
                    <a:lnTo>
                      <a:pt x="1512418" y="1410614"/>
                    </a:lnTo>
                    <a:cubicBezTo>
                      <a:pt x="1703832" y="1304544"/>
                      <a:pt x="1818437" y="1114349"/>
                      <a:pt x="1818437" y="901598"/>
                    </a:cubicBezTo>
                    <a:cubicBezTo>
                      <a:pt x="1818132" y="688848"/>
                      <a:pt x="1703832" y="498653"/>
                      <a:pt x="1512113" y="3928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16;p1">
                <a:extLst>
                  <a:ext uri="{FF2B5EF4-FFF2-40B4-BE49-F238E27FC236}">
                    <a16:creationId xmlns:a16="http://schemas.microsoft.com/office/drawing/2014/main" xmlns="" id="{2B0CFA9C-385B-DD4D-9FB2-C160C18D6B76}"/>
                  </a:ext>
                </a:extLst>
              </p:cNvPr>
              <p:cNvSpPr/>
              <p:nvPr/>
            </p:nvSpPr>
            <p:spPr>
              <a:xfrm>
                <a:off x="4107618" y="3542357"/>
                <a:ext cx="3152775" cy="2324100"/>
              </a:xfrm>
              <a:custGeom>
                <a:avLst/>
                <a:gdLst/>
                <a:ahLst/>
                <a:cxnLst/>
                <a:rect l="l" t="t" r="r" b="b"/>
                <a:pathLst>
                  <a:path w="3152775" h="2324100" extrusionOk="0">
                    <a:moveTo>
                      <a:pt x="2240585" y="0"/>
                    </a:moveTo>
                    <a:lnTo>
                      <a:pt x="0" y="2240585"/>
                    </a:lnTo>
                    <a:cubicBezTo>
                      <a:pt x="97231" y="2296059"/>
                      <a:pt x="203911" y="2325319"/>
                      <a:pt x="311201" y="2325319"/>
                    </a:cubicBezTo>
                    <a:cubicBezTo>
                      <a:pt x="414833" y="2325319"/>
                      <a:pt x="519074" y="2299107"/>
                      <a:pt x="614477" y="2246376"/>
                    </a:cubicBezTo>
                    <a:lnTo>
                      <a:pt x="3155594" y="843991"/>
                    </a:lnTo>
                    <a:lnTo>
                      <a:pt x="22405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0F4608C5-1342-8B41-A1CC-DEBE42FC597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9596" y="1734061"/>
            <a:ext cx="12192000" cy="1205918"/>
          </a:xfrm>
        </p:spPr>
        <p:txBody>
          <a:bodyPr anchor="t">
            <a:normAutofit/>
          </a:bodyPr>
          <a:lstStyle/>
          <a:p>
            <a:pPr algn="ctr"/>
            <a:r>
              <a:rPr lang="en-GB" sz="6600" b="1" dirty="0">
                <a:solidFill>
                  <a:schemeClr val="bg1"/>
                </a:solidFill>
              </a:rPr>
              <a:t>Quiz Title Here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xmlns="" id="{021D14A0-D556-2040-AE51-57B804C0DC55}"/>
              </a:ext>
            </a:extLst>
          </p:cNvPr>
          <p:cNvSpPr txBox="1"/>
          <p:nvPr/>
        </p:nvSpPr>
        <p:spPr>
          <a:xfrm>
            <a:off x="3140766" y="2857148"/>
            <a:ext cx="5910462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400" dirty="0">
                <a:solidFill>
                  <a:schemeClr val="bg1"/>
                </a:solidFill>
              </a:rPr>
              <a:t>Change the background image to adapt it to your topic. </a:t>
            </a:r>
          </a:p>
        </p:txBody>
      </p:sp>
      <p:sp>
        <p:nvSpPr>
          <p:cNvPr id="17" name="Forma libre 16">
            <a:extLst>
              <a:ext uri="{FF2B5EF4-FFF2-40B4-BE49-F238E27FC236}">
                <a16:creationId xmlns:a16="http://schemas.microsoft.com/office/drawing/2014/main" xmlns="" id="{D6F42982-A04F-6440-BAB1-A7BAD3693F31}"/>
              </a:ext>
            </a:extLst>
          </p:cNvPr>
          <p:cNvSpPr/>
          <p:nvPr/>
        </p:nvSpPr>
        <p:spPr>
          <a:xfrm rot="5400000">
            <a:off x="6763745" y="3984325"/>
            <a:ext cx="301339" cy="301339"/>
          </a:xfrm>
          <a:custGeom>
            <a:avLst/>
            <a:gdLst>
              <a:gd name="connsiteX0" fmla="*/ 2910247 w 5819790"/>
              <a:gd name="connsiteY0" fmla="*/ 0 h 5819790"/>
              <a:gd name="connsiteX1" fmla="*/ 0 w 5819790"/>
              <a:gd name="connsiteY1" fmla="*/ 2910247 h 5819790"/>
              <a:gd name="connsiteX2" fmla="*/ 2910247 w 5819790"/>
              <a:gd name="connsiteY2" fmla="*/ 5827550 h 5819790"/>
              <a:gd name="connsiteX3" fmla="*/ 5820495 w 5819790"/>
              <a:gd name="connsiteY3" fmla="*/ 2917303 h 5819790"/>
              <a:gd name="connsiteX4" fmla="*/ 2910247 w 5819790"/>
              <a:gd name="connsiteY4" fmla="*/ 0 h 5819790"/>
              <a:gd name="connsiteX5" fmla="*/ 2910247 w 5819790"/>
              <a:gd name="connsiteY5" fmla="*/ 5545414 h 5819790"/>
              <a:gd name="connsiteX6" fmla="*/ 282136 w 5819790"/>
              <a:gd name="connsiteY6" fmla="*/ 2917303 h 5819790"/>
              <a:gd name="connsiteX7" fmla="*/ 2910247 w 5819790"/>
              <a:gd name="connsiteY7" fmla="*/ 281433 h 5819790"/>
              <a:gd name="connsiteX8" fmla="*/ 5538358 w 5819790"/>
              <a:gd name="connsiteY8" fmla="*/ 2909544 h 5819790"/>
              <a:gd name="connsiteX9" fmla="*/ 2910247 w 5819790"/>
              <a:gd name="connsiteY9" fmla="*/ 5545414 h 5819790"/>
              <a:gd name="connsiteX10" fmla="*/ 4265916 w 5819790"/>
              <a:gd name="connsiteY10" fmla="*/ 2977964 h 5819790"/>
              <a:gd name="connsiteX11" fmla="*/ 4258157 w 5819790"/>
              <a:gd name="connsiteY11" fmla="*/ 2985724 h 5819790"/>
              <a:gd name="connsiteX12" fmla="*/ 4242637 w 5819790"/>
              <a:gd name="connsiteY12" fmla="*/ 3008299 h 5819790"/>
              <a:gd name="connsiteX13" fmla="*/ 3191680 w 5819790"/>
              <a:gd name="connsiteY13" fmla="*/ 4059256 h 5819790"/>
              <a:gd name="connsiteX14" fmla="*/ 3092933 w 5819790"/>
              <a:gd name="connsiteY14" fmla="*/ 4097342 h 5819790"/>
              <a:gd name="connsiteX15" fmla="*/ 2994187 w 5819790"/>
              <a:gd name="connsiteY15" fmla="*/ 4059256 h 5819790"/>
              <a:gd name="connsiteX16" fmla="*/ 2994187 w 5819790"/>
              <a:gd name="connsiteY16" fmla="*/ 3861051 h 5819790"/>
              <a:gd name="connsiteX17" fmla="*/ 3801807 w 5819790"/>
              <a:gd name="connsiteY17" fmla="*/ 3053431 h 5819790"/>
              <a:gd name="connsiteX18" fmla="*/ 1569385 w 5819790"/>
              <a:gd name="connsiteY18" fmla="*/ 3053431 h 5819790"/>
              <a:gd name="connsiteX19" fmla="*/ 1432543 w 5819790"/>
              <a:gd name="connsiteY19" fmla="*/ 2916590 h 5819790"/>
              <a:gd name="connsiteX20" fmla="*/ 1569385 w 5819790"/>
              <a:gd name="connsiteY20" fmla="*/ 2779749 h 5819790"/>
              <a:gd name="connsiteX21" fmla="*/ 3801094 w 5819790"/>
              <a:gd name="connsiteY21" fmla="*/ 2779749 h 5819790"/>
              <a:gd name="connsiteX22" fmla="*/ 3001937 w 5819790"/>
              <a:gd name="connsiteY22" fmla="*/ 1980593 h 5819790"/>
              <a:gd name="connsiteX23" fmla="*/ 3001937 w 5819790"/>
              <a:gd name="connsiteY23" fmla="*/ 1782387 h 5819790"/>
              <a:gd name="connsiteX24" fmla="*/ 3200143 w 5819790"/>
              <a:gd name="connsiteY24" fmla="*/ 1782387 h 5819790"/>
              <a:gd name="connsiteX25" fmla="*/ 4235590 w 5819790"/>
              <a:gd name="connsiteY25" fmla="*/ 2818538 h 5819790"/>
              <a:gd name="connsiteX26" fmla="*/ 4251110 w 5819790"/>
              <a:gd name="connsiteY26" fmla="*/ 2841113 h 5819790"/>
              <a:gd name="connsiteX27" fmla="*/ 4258870 w 5819790"/>
              <a:gd name="connsiteY27" fmla="*/ 2848873 h 5819790"/>
              <a:gd name="connsiteX28" fmla="*/ 4266629 w 5819790"/>
              <a:gd name="connsiteY28" fmla="*/ 2864393 h 5819790"/>
              <a:gd name="connsiteX29" fmla="*/ 4274389 w 5819790"/>
              <a:gd name="connsiteY29" fmla="*/ 2879912 h 5819790"/>
              <a:gd name="connsiteX30" fmla="*/ 4274389 w 5819790"/>
              <a:gd name="connsiteY30" fmla="*/ 2895432 h 5819790"/>
              <a:gd name="connsiteX31" fmla="*/ 4274389 w 5819790"/>
              <a:gd name="connsiteY31" fmla="*/ 2949036 h 5819790"/>
              <a:gd name="connsiteX32" fmla="*/ 4274389 w 5819790"/>
              <a:gd name="connsiteY32" fmla="*/ 2964556 h 5819790"/>
              <a:gd name="connsiteX33" fmla="*/ 4265916 w 5819790"/>
              <a:gd name="connsiteY33" fmla="*/ 2977964 h 5819790"/>
              <a:gd name="connsiteX34" fmla="*/ 4265916 w 5819790"/>
              <a:gd name="connsiteY34" fmla="*/ 2977964 h 5819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19790" h="5819790">
                <a:moveTo>
                  <a:pt x="2910247" y="0"/>
                </a:moveTo>
                <a:cubicBezTo>
                  <a:pt x="1302768" y="0"/>
                  <a:pt x="0" y="1302768"/>
                  <a:pt x="0" y="2910247"/>
                </a:cubicBezTo>
                <a:cubicBezTo>
                  <a:pt x="0" y="4517727"/>
                  <a:pt x="1302768" y="5827550"/>
                  <a:pt x="2910247" y="5827550"/>
                </a:cubicBezTo>
                <a:cubicBezTo>
                  <a:pt x="4517727" y="5827550"/>
                  <a:pt x="5820495" y="4524783"/>
                  <a:pt x="5820495" y="2917303"/>
                </a:cubicBezTo>
                <a:cubicBezTo>
                  <a:pt x="5820495" y="1309824"/>
                  <a:pt x="4517727" y="0"/>
                  <a:pt x="2910247" y="0"/>
                </a:cubicBezTo>
                <a:close/>
                <a:moveTo>
                  <a:pt x="2910247" y="5545414"/>
                </a:moveTo>
                <a:cubicBezTo>
                  <a:pt x="1462879" y="5545414"/>
                  <a:pt x="282136" y="4364672"/>
                  <a:pt x="282136" y="2917303"/>
                </a:cubicBezTo>
                <a:cubicBezTo>
                  <a:pt x="282136" y="1469935"/>
                  <a:pt x="1462879" y="281433"/>
                  <a:pt x="2910247" y="281433"/>
                </a:cubicBezTo>
                <a:cubicBezTo>
                  <a:pt x="4357616" y="281433"/>
                  <a:pt x="5538358" y="1462175"/>
                  <a:pt x="5538358" y="2909544"/>
                </a:cubicBezTo>
                <a:cubicBezTo>
                  <a:pt x="5538358" y="4356912"/>
                  <a:pt x="4357616" y="5545414"/>
                  <a:pt x="2910247" y="5545414"/>
                </a:cubicBezTo>
                <a:close/>
                <a:moveTo>
                  <a:pt x="4265916" y="2977964"/>
                </a:moveTo>
                <a:cubicBezTo>
                  <a:pt x="4265916" y="2977964"/>
                  <a:pt x="4265916" y="2985724"/>
                  <a:pt x="4258157" y="2985724"/>
                </a:cubicBezTo>
                <a:cubicBezTo>
                  <a:pt x="4250397" y="2993484"/>
                  <a:pt x="4250397" y="3001243"/>
                  <a:pt x="4242637" y="3008299"/>
                </a:cubicBezTo>
                <a:lnTo>
                  <a:pt x="3191680" y="4059256"/>
                </a:lnTo>
                <a:cubicBezTo>
                  <a:pt x="3161354" y="4089582"/>
                  <a:pt x="3131019" y="4097342"/>
                  <a:pt x="3092933" y="4097342"/>
                </a:cubicBezTo>
                <a:cubicBezTo>
                  <a:pt x="3054848" y="4097342"/>
                  <a:pt x="3024513" y="4081822"/>
                  <a:pt x="2994187" y="4059256"/>
                </a:cubicBezTo>
                <a:cubicBezTo>
                  <a:pt x="2940582" y="4005652"/>
                  <a:pt x="2940582" y="3914665"/>
                  <a:pt x="2994187" y="3861051"/>
                </a:cubicBezTo>
                <a:lnTo>
                  <a:pt x="3801807" y="3053431"/>
                </a:lnTo>
                <a:lnTo>
                  <a:pt x="1569385" y="3053431"/>
                </a:lnTo>
                <a:cubicBezTo>
                  <a:pt x="1493204" y="3053431"/>
                  <a:pt x="1432543" y="2992770"/>
                  <a:pt x="1432543" y="2916590"/>
                </a:cubicBezTo>
                <a:cubicBezTo>
                  <a:pt x="1432543" y="2840410"/>
                  <a:pt x="1493204" y="2779749"/>
                  <a:pt x="1569385" y="2779749"/>
                </a:cubicBezTo>
                <a:lnTo>
                  <a:pt x="3801094" y="2779749"/>
                </a:lnTo>
                <a:lnTo>
                  <a:pt x="3001937" y="1980593"/>
                </a:lnTo>
                <a:cubicBezTo>
                  <a:pt x="2948333" y="1926988"/>
                  <a:pt x="2948333" y="1836001"/>
                  <a:pt x="3001937" y="1782387"/>
                </a:cubicBezTo>
                <a:cubicBezTo>
                  <a:pt x="3055542" y="1728782"/>
                  <a:pt x="3146529" y="1728782"/>
                  <a:pt x="3200143" y="1782387"/>
                </a:cubicBezTo>
                <a:lnTo>
                  <a:pt x="4235590" y="2818538"/>
                </a:lnTo>
                <a:cubicBezTo>
                  <a:pt x="4243350" y="2826298"/>
                  <a:pt x="4251110" y="2834057"/>
                  <a:pt x="4251110" y="2841113"/>
                </a:cubicBezTo>
                <a:lnTo>
                  <a:pt x="4258870" y="2848873"/>
                </a:lnTo>
                <a:cubicBezTo>
                  <a:pt x="4258870" y="2856633"/>
                  <a:pt x="4266629" y="2856633"/>
                  <a:pt x="4266629" y="2864393"/>
                </a:cubicBezTo>
                <a:cubicBezTo>
                  <a:pt x="4266629" y="2872152"/>
                  <a:pt x="4266629" y="2872152"/>
                  <a:pt x="4274389" y="2879912"/>
                </a:cubicBezTo>
                <a:cubicBezTo>
                  <a:pt x="4274389" y="2887672"/>
                  <a:pt x="4274389" y="2887672"/>
                  <a:pt x="4274389" y="2895432"/>
                </a:cubicBezTo>
                <a:cubicBezTo>
                  <a:pt x="4274389" y="2910951"/>
                  <a:pt x="4274389" y="2933517"/>
                  <a:pt x="4274389" y="2949036"/>
                </a:cubicBezTo>
                <a:cubicBezTo>
                  <a:pt x="4274389" y="2956796"/>
                  <a:pt x="4274389" y="2956796"/>
                  <a:pt x="4274389" y="2964556"/>
                </a:cubicBezTo>
                <a:cubicBezTo>
                  <a:pt x="4273676" y="2970908"/>
                  <a:pt x="4273676" y="2970908"/>
                  <a:pt x="4265916" y="2977964"/>
                </a:cubicBezTo>
                <a:cubicBezTo>
                  <a:pt x="4265916" y="2970908"/>
                  <a:pt x="4265916" y="2977964"/>
                  <a:pt x="4265916" y="2977964"/>
                </a:cubicBezTo>
                <a:close/>
              </a:path>
            </a:pathLst>
          </a:custGeom>
          <a:solidFill>
            <a:schemeClr val="bg1"/>
          </a:solidFill>
          <a:ln w="950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886328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your question here? </a:t>
            </a: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100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49" name="Rectángulo redondeado 48">
            <a:extLst>
              <a:ext uri="{FF2B5EF4-FFF2-40B4-BE49-F238E27FC236}">
                <a16:creationId xmlns:a16="http://schemas.microsoft.com/office/drawing/2014/main" xmlns="" id="{729BA65E-22A0-F34D-94B3-DFD2BE504037}"/>
              </a:ext>
            </a:extLst>
          </p:cNvPr>
          <p:cNvSpPr/>
          <p:nvPr/>
        </p:nvSpPr>
        <p:spPr>
          <a:xfrm>
            <a:off x="589750" y="382854"/>
            <a:ext cx="1759555" cy="650419"/>
          </a:xfrm>
          <a:prstGeom prst="round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spc="600" dirty="0"/>
              <a:t>ROUND 1</a:t>
            </a:r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xmlns="" id="{ABE62743-D7AF-9F49-A4EE-80CBFED9B7BE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01BDF7A9-4F5E-9A48-8085-825F81A4C093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your question here? </a:t>
            </a: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0">
                <a:srgbClr val="BD0DFF"/>
              </a:gs>
              <a:gs pos="82000">
                <a:srgbClr val="0053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xmlns="" id="{2E74AC5E-3D12-5147-A6A9-F2CC26B21A64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100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2" name="Forma libre 31">
            <a:extLst>
              <a:ext uri="{FF2B5EF4-FFF2-40B4-BE49-F238E27FC236}">
                <a16:creationId xmlns:a16="http://schemas.microsoft.com/office/drawing/2014/main" xmlns="" id="{90C269AC-3F41-5C49-B0B9-544B33BC7C44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3" name="Rectángulo redondeado 32">
            <a:extLst>
              <a:ext uri="{FF2B5EF4-FFF2-40B4-BE49-F238E27FC236}">
                <a16:creationId xmlns:a16="http://schemas.microsoft.com/office/drawing/2014/main" xmlns="" id="{08746C98-B408-9E42-8F20-55CD8A722D40}"/>
              </a:ext>
            </a:extLst>
          </p:cNvPr>
          <p:cNvSpPr/>
          <p:nvPr/>
        </p:nvSpPr>
        <p:spPr>
          <a:xfrm>
            <a:off x="589750" y="382854"/>
            <a:ext cx="1759555" cy="650419"/>
          </a:xfrm>
          <a:prstGeom prst="round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spc="600" dirty="0"/>
              <a:t>ROUND 1</a:t>
            </a:r>
          </a:p>
        </p:txBody>
      </p:sp>
    </p:spTree>
    <p:extLst>
      <p:ext uri="{BB962C8B-B14F-4D97-AF65-F5344CB8AC3E}">
        <p14:creationId xmlns:p14="http://schemas.microsoft.com/office/powerpoint/2010/main" xmlns="" val="499885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27ABFF1F-DF84-AD48-A00D-83E74AB2DF4C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DC7C4BB5-2552-1341-AFD1-E9CA00FB4181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your question here? </a:t>
            </a: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xmlns="" id="{32AD6580-5074-D644-9FCB-80E078A048CD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100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1" name="Forma libre 30">
            <a:extLst>
              <a:ext uri="{FF2B5EF4-FFF2-40B4-BE49-F238E27FC236}">
                <a16:creationId xmlns:a16="http://schemas.microsoft.com/office/drawing/2014/main" xmlns="" id="{7063D1D6-2D3D-BB45-912E-E830C7FFC9C3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xmlns="" id="{2C174340-B5E1-2748-A759-716A23720568}"/>
              </a:ext>
            </a:extLst>
          </p:cNvPr>
          <p:cNvSpPr/>
          <p:nvPr/>
        </p:nvSpPr>
        <p:spPr>
          <a:xfrm>
            <a:off x="589750" y="382854"/>
            <a:ext cx="1759555" cy="650419"/>
          </a:xfrm>
          <a:prstGeom prst="round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spc="600" dirty="0"/>
              <a:t>ROUND 1</a:t>
            </a:r>
          </a:p>
        </p:txBody>
      </p:sp>
    </p:spTree>
    <p:extLst>
      <p:ext uri="{BB962C8B-B14F-4D97-AF65-F5344CB8AC3E}">
        <p14:creationId xmlns:p14="http://schemas.microsoft.com/office/powerpoint/2010/main" xmlns="" val="97196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8A19ED53-E5F5-664B-ABD4-81EDA1CBBCBB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4304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your question here? </a:t>
            </a: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64000">
                <a:srgbClr val="0066FF"/>
              </a:gs>
              <a:gs pos="700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100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49" name="Rectángulo redondeado 48">
            <a:extLst>
              <a:ext uri="{FF2B5EF4-FFF2-40B4-BE49-F238E27FC236}">
                <a16:creationId xmlns:a16="http://schemas.microsoft.com/office/drawing/2014/main" xmlns="" id="{729BA65E-22A0-F34D-94B3-DFD2BE504037}"/>
              </a:ext>
            </a:extLst>
          </p:cNvPr>
          <p:cNvSpPr/>
          <p:nvPr/>
        </p:nvSpPr>
        <p:spPr>
          <a:xfrm>
            <a:off x="589750" y="382854"/>
            <a:ext cx="1759555" cy="650419"/>
          </a:xfrm>
          <a:prstGeom prst="round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spc="600" dirty="0"/>
              <a:t>ROUND 1</a:t>
            </a:r>
          </a:p>
        </p:txBody>
      </p:sp>
    </p:spTree>
    <p:extLst>
      <p:ext uri="{BB962C8B-B14F-4D97-AF65-F5344CB8AC3E}">
        <p14:creationId xmlns:p14="http://schemas.microsoft.com/office/powerpoint/2010/main" xmlns="" val="31005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your question here? </a:t>
            </a: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 here.</a:t>
            </a: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100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49" name="Rectángulo redondeado 48">
            <a:extLst>
              <a:ext uri="{FF2B5EF4-FFF2-40B4-BE49-F238E27FC236}">
                <a16:creationId xmlns:a16="http://schemas.microsoft.com/office/drawing/2014/main" xmlns="" id="{729BA65E-22A0-F34D-94B3-DFD2BE504037}"/>
              </a:ext>
            </a:extLst>
          </p:cNvPr>
          <p:cNvSpPr/>
          <p:nvPr/>
        </p:nvSpPr>
        <p:spPr>
          <a:xfrm>
            <a:off x="589750" y="382854"/>
            <a:ext cx="1759555" cy="650419"/>
          </a:xfrm>
          <a:prstGeom prst="round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spc="600" dirty="0"/>
              <a:t>ROUND 1</a:t>
            </a:r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Network - 80645" descr="Network - 80645">
            <a:hlinkClick r:id="" action="ppaction://media"/>
            <a:extLst>
              <a:ext uri="{FF2B5EF4-FFF2-40B4-BE49-F238E27FC236}">
                <a16:creationId xmlns:a16="http://schemas.microsoft.com/office/drawing/2014/main" xmlns="" id="{6C4B5269-140A-CB41-8A67-A01CB9EAB9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>
            <a:lum bright="-27000"/>
          </a:blip>
          <a:stretch>
            <a:fillRect/>
          </a:stretch>
        </p:blipFill>
        <p:spPr>
          <a:xfrm>
            <a:off x="22225" y="4763"/>
            <a:ext cx="12192000" cy="6858000"/>
          </a:xfrm>
          <a:prstGeom prst="rect">
            <a:avLst/>
          </a:prstGeom>
        </p:spPr>
      </p:pic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ED85D471-D10E-C845-940F-2A0B137CE4C6}"/>
              </a:ext>
            </a:extLst>
          </p:cNvPr>
          <p:cNvSpPr/>
          <p:nvPr/>
        </p:nvSpPr>
        <p:spPr>
          <a:xfrm>
            <a:off x="748675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C73D2D6B-8343-CB42-B8DB-18F6309BCE02}"/>
              </a:ext>
            </a:extLst>
          </p:cNvPr>
          <p:cNvSpPr/>
          <p:nvPr/>
        </p:nvSpPr>
        <p:spPr>
          <a:xfrm>
            <a:off x="1458979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xmlns="" id="{8402EC76-2996-B342-A502-6EF3F28D5EEE}"/>
              </a:ext>
            </a:extLst>
          </p:cNvPr>
          <p:cNvSpPr txBox="1"/>
          <p:nvPr/>
        </p:nvSpPr>
        <p:spPr>
          <a:xfrm>
            <a:off x="748675" y="3253706"/>
            <a:ext cx="3049469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John Doe</a:t>
            </a:r>
          </a:p>
          <a:p>
            <a:pPr algn="ctr">
              <a:spcAft>
                <a:spcPts val="1800"/>
              </a:spcAft>
            </a:pPr>
            <a:r>
              <a:rPr lang="en-GB" dirty="0" err="1">
                <a:solidFill>
                  <a:schemeClr val="bg1"/>
                </a:solidFill>
              </a:rPr>
              <a:t>Lucija</a:t>
            </a:r>
            <a:r>
              <a:rPr lang="en-GB" dirty="0">
                <a:solidFill>
                  <a:schemeClr val="bg1"/>
                </a:solidFill>
              </a:rPr>
              <a:t> Robert</a:t>
            </a: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Helena </a:t>
            </a:r>
            <a:r>
              <a:rPr lang="en-GB" dirty="0" err="1">
                <a:solidFill>
                  <a:schemeClr val="bg1"/>
                </a:solidFill>
              </a:rPr>
              <a:t>Regana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René Mehdi</a:t>
            </a: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xmlns="" id="{15E35B39-BD6A-074F-9C1D-F840A0B449F0}"/>
              </a:ext>
            </a:extLst>
          </p:cNvPr>
          <p:cNvSpPr txBox="1"/>
          <p:nvPr/>
        </p:nvSpPr>
        <p:spPr>
          <a:xfrm>
            <a:off x="-576" y="596259"/>
            <a:ext cx="12192000" cy="335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1200" spc="600" dirty="0">
                <a:solidFill>
                  <a:schemeClr val="bg1"/>
                </a:solidFill>
              </a:rPr>
              <a:t>ROUND 1</a:t>
            </a:r>
          </a:p>
        </p:txBody>
      </p:sp>
      <p:sp>
        <p:nvSpPr>
          <p:cNvPr id="60" name="Título 1">
            <a:extLst>
              <a:ext uri="{FF2B5EF4-FFF2-40B4-BE49-F238E27FC236}">
                <a16:creationId xmlns:a16="http://schemas.microsoft.com/office/drawing/2014/main" xmlns="" id="{E33804A0-1A5F-574D-A139-E70CDFC4C1EA}"/>
              </a:ext>
            </a:extLst>
          </p:cNvPr>
          <p:cNvSpPr txBox="1">
            <a:spLocks/>
          </p:cNvSpPr>
          <p:nvPr/>
        </p:nvSpPr>
        <p:spPr>
          <a:xfrm>
            <a:off x="22225" y="1183194"/>
            <a:ext cx="12147550" cy="1037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bg1"/>
                </a:solidFill>
              </a:rPr>
              <a:t>Scores</a:t>
            </a:r>
          </a:p>
        </p:txBody>
      </p:sp>
      <p:sp>
        <p:nvSpPr>
          <p:cNvPr id="36" name="Rectángulo redondeado 35">
            <a:extLst>
              <a:ext uri="{FF2B5EF4-FFF2-40B4-BE49-F238E27FC236}">
                <a16:creationId xmlns:a16="http://schemas.microsoft.com/office/drawing/2014/main" xmlns="" id="{D3580182-6104-9F48-A195-45916D31D331}"/>
              </a:ext>
            </a:extLst>
          </p:cNvPr>
          <p:cNvSpPr/>
          <p:nvPr/>
        </p:nvSpPr>
        <p:spPr>
          <a:xfrm>
            <a:off x="1171383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300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7" name="Forma libre 36">
            <a:extLst>
              <a:ext uri="{FF2B5EF4-FFF2-40B4-BE49-F238E27FC236}">
                <a16:creationId xmlns:a16="http://schemas.microsoft.com/office/drawing/2014/main" xmlns="" id="{EEC7F54B-BEBC-6A4E-ACEA-1AD0194B4F46}"/>
              </a:ext>
            </a:extLst>
          </p:cNvPr>
          <p:cNvSpPr/>
          <p:nvPr/>
        </p:nvSpPr>
        <p:spPr>
          <a:xfrm>
            <a:off x="2662643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994596BD-6C53-EE45-A314-F14446E4CC99}"/>
              </a:ext>
            </a:extLst>
          </p:cNvPr>
          <p:cNvSpPr/>
          <p:nvPr/>
        </p:nvSpPr>
        <p:spPr>
          <a:xfrm>
            <a:off x="4579099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xmlns="" id="{C8334F58-E40E-3145-99C3-FACF4E80A519}"/>
              </a:ext>
            </a:extLst>
          </p:cNvPr>
          <p:cNvSpPr/>
          <p:nvPr/>
        </p:nvSpPr>
        <p:spPr>
          <a:xfrm>
            <a:off x="5289403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B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D5BE0A1A-074F-754E-AF5D-ADFE55623BEE}"/>
              </a:ext>
            </a:extLst>
          </p:cNvPr>
          <p:cNvSpPr txBox="1"/>
          <p:nvPr/>
        </p:nvSpPr>
        <p:spPr>
          <a:xfrm>
            <a:off x="4579099" y="3253706"/>
            <a:ext cx="3049469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John Doe</a:t>
            </a:r>
          </a:p>
          <a:p>
            <a:pPr algn="ctr">
              <a:spcAft>
                <a:spcPts val="1800"/>
              </a:spcAft>
            </a:pPr>
            <a:r>
              <a:rPr lang="en-GB" dirty="0" err="1">
                <a:solidFill>
                  <a:schemeClr val="bg1"/>
                </a:solidFill>
              </a:rPr>
              <a:t>Lucija</a:t>
            </a:r>
            <a:r>
              <a:rPr lang="en-GB" dirty="0">
                <a:solidFill>
                  <a:schemeClr val="bg1"/>
                </a:solidFill>
              </a:rPr>
              <a:t> Robert</a:t>
            </a: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Helena </a:t>
            </a:r>
            <a:r>
              <a:rPr lang="en-GB" dirty="0" err="1">
                <a:solidFill>
                  <a:schemeClr val="bg1"/>
                </a:solidFill>
              </a:rPr>
              <a:t>Regana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René Mehdi</a:t>
            </a: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6" name="Rectángulo redondeado 65">
            <a:extLst>
              <a:ext uri="{FF2B5EF4-FFF2-40B4-BE49-F238E27FC236}">
                <a16:creationId xmlns:a16="http://schemas.microsoft.com/office/drawing/2014/main" xmlns="" id="{F0C9DC1C-F46C-C747-9FBD-EB7C81069DD6}"/>
              </a:ext>
            </a:extLst>
          </p:cNvPr>
          <p:cNvSpPr/>
          <p:nvPr/>
        </p:nvSpPr>
        <p:spPr>
          <a:xfrm>
            <a:off x="5001807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550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67" name="Forma libre 66">
            <a:extLst>
              <a:ext uri="{FF2B5EF4-FFF2-40B4-BE49-F238E27FC236}">
                <a16:creationId xmlns:a16="http://schemas.microsoft.com/office/drawing/2014/main" xmlns="" id="{B6C946ED-32D5-C748-9A3D-681ADDFAFB0F}"/>
              </a:ext>
            </a:extLst>
          </p:cNvPr>
          <p:cNvSpPr/>
          <p:nvPr/>
        </p:nvSpPr>
        <p:spPr>
          <a:xfrm>
            <a:off x="6493067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8" name="Rectángulo redondeado 67">
            <a:extLst>
              <a:ext uri="{FF2B5EF4-FFF2-40B4-BE49-F238E27FC236}">
                <a16:creationId xmlns:a16="http://schemas.microsoft.com/office/drawing/2014/main" xmlns="" id="{3C856682-0EB1-3C40-8099-35F6659F9851}"/>
              </a:ext>
            </a:extLst>
          </p:cNvPr>
          <p:cNvSpPr/>
          <p:nvPr/>
        </p:nvSpPr>
        <p:spPr>
          <a:xfrm>
            <a:off x="8350327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xmlns="" id="{C0438255-C164-F742-B2CB-09CFBCBF1242}"/>
              </a:ext>
            </a:extLst>
          </p:cNvPr>
          <p:cNvSpPr/>
          <p:nvPr/>
        </p:nvSpPr>
        <p:spPr>
          <a:xfrm>
            <a:off x="9060631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C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xmlns="" id="{D6B15BD7-EA85-BC4E-8ADF-21609827C5FC}"/>
              </a:ext>
            </a:extLst>
          </p:cNvPr>
          <p:cNvSpPr txBox="1"/>
          <p:nvPr/>
        </p:nvSpPr>
        <p:spPr>
          <a:xfrm>
            <a:off x="8350327" y="3253706"/>
            <a:ext cx="3049469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John Doe</a:t>
            </a:r>
          </a:p>
          <a:p>
            <a:pPr algn="ctr">
              <a:spcAft>
                <a:spcPts val="1800"/>
              </a:spcAft>
            </a:pPr>
            <a:r>
              <a:rPr lang="en-GB" dirty="0" err="1">
                <a:solidFill>
                  <a:schemeClr val="bg1"/>
                </a:solidFill>
              </a:rPr>
              <a:t>Lucija</a:t>
            </a:r>
            <a:r>
              <a:rPr lang="en-GB" dirty="0">
                <a:solidFill>
                  <a:schemeClr val="bg1"/>
                </a:solidFill>
              </a:rPr>
              <a:t> Robert</a:t>
            </a: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Helena </a:t>
            </a:r>
            <a:r>
              <a:rPr lang="en-GB" dirty="0" err="1">
                <a:solidFill>
                  <a:schemeClr val="bg1"/>
                </a:solidFill>
              </a:rPr>
              <a:t>Regana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René Mehdi</a:t>
            </a: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1" name="Rectángulo redondeado 70">
            <a:extLst>
              <a:ext uri="{FF2B5EF4-FFF2-40B4-BE49-F238E27FC236}">
                <a16:creationId xmlns:a16="http://schemas.microsoft.com/office/drawing/2014/main" xmlns="" id="{15107808-C2D5-F44E-8F04-35CD6699C0E1}"/>
              </a:ext>
            </a:extLst>
          </p:cNvPr>
          <p:cNvSpPr/>
          <p:nvPr/>
        </p:nvSpPr>
        <p:spPr>
          <a:xfrm>
            <a:off x="8773035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450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72" name="Forma libre 71">
            <a:extLst>
              <a:ext uri="{FF2B5EF4-FFF2-40B4-BE49-F238E27FC236}">
                <a16:creationId xmlns:a16="http://schemas.microsoft.com/office/drawing/2014/main" xmlns="" id="{05552D4C-1D36-EA4B-B332-B9C46A95E993}"/>
              </a:ext>
            </a:extLst>
          </p:cNvPr>
          <p:cNvSpPr/>
          <p:nvPr/>
        </p:nvSpPr>
        <p:spPr>
          <a:xfrm>
            <a:off x="10264295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0949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Personalizado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202428"/>
      </a:accent2>
      <a:accent3>
        <a:srgbClr val="495057"/>
      </a:accent3>
      <a:accent4>
        <a:srgbClr val="6C757D"/>
      </a:accent4>
      <a:accent5>
        <a:srgbClr val="ADB5BD"/>
      </a:accent5>
      <a:accent6>
        <a:srgbClr val="CED3DA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13397</TotalTime>
  <Words>184</Words>
  <Application>Microsoft Macintosh PowerPoint</Application>
  <PresentationFormat>Custom</PresentationFormat>
  <Paragraphs>85</Paragraphs>
  <Slides>7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Tema de Office</vt:lpstr>
      <vt:lpstr>Quiz Title Here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sunilnayakse@outlook.com</cp:lastModifiedBy>
  <cp:revision>539</cp:revision>
  <dcterms:created xsi:type="dcterms:W3CDTF">2020-09-29T14:29:43Z</dcterms:created>
  <dcterms:modified xsi:type="dcterms:W3CDTF">2023-08-23T18:22:02Z</dcterms:modified>
</cp:coreProperties>
</file>

<file path=docProps/thumbnail.jpeg>
</file>